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869A-9263-4E69-AB92-4D7E69254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898F1-4F2C-480E-B779-BBE46858B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5ACFF-0ADD-4501-A5C1-F72FA2E49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5ABF5-8CE4-4F03-A710-1466075A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281F2-2A3E-4C1F-93B3-6C55A3A0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7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271D-C231-4031-A444-1F74D0C10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BD936-4F61-4381-BF8D-3F41072AA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63B75-EC2D-4F43-B329-50F9E4452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CE69-1202-4B94-B8EC-4F69675A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85A6D-F861-47B4-BA03-1542731B1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7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C176D9-603B-43FC-8E7D-D83EC55AB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5725B-67EF-42A2-A902-DF3BD5101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ADE81-AA45-4A7D-BBDC-D9539963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90B56-634A-4EEA-AA14-D60A6DD1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2F692-7E31-49D4-BA73-F407B2F3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B859-91B0-4B06-8088-42E31CE2F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7C93E-5E11-4F87-97D2-2657445E1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026B-D454-4235-AE85-A9CA2807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E5025-8840-4866-8D21-5BE140B6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F8BF6-1E96-4A0F-A7FA-D30A2CA8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2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AFB3-E647-4A45-A482-338607CE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95236-4AED-4C9E-8D73-3A06BFD29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98EB0-CB28-4346-896D-B3B87741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BB411-97BB-418A-9783-D091A60C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7748C-9059-4AC9-B697-CD4E4488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DECE-C2B6-4030-BFC6-0F25F63A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163FC-6FFD-4018-83C6-2CD4D8A3C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37022-1CD0-459E-A281-A6D0B1A80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F5600-2AA2-42B1-AECE-4F0E355A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193EA-753E-4F3D-A0C6-95DC337F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9CDED-BA2B-4508-B473-0B072AAC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9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8D69-AB05-43E4-8412-2E884E69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CDAD0-0974-4FAD-9687-CE788A5E7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28E4A-EB76-4B55-B27C-47F5A3CB9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88110-3C43-4873-82ED-A1600D44C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D2097-E5EE-4B7C-8F8C-C076E0EF4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3F9C8-BEAD-4EDA-A21B-BFB0C5B8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4847-E1BE-4C87-B576-8B9FCEB4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27E8F-7C92-4A55-A15B-14C4DAD4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4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C888-9E7E-498F-922B-0556D853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C0FFE-59DA-4CF8-9C0A-C6C1E3B5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CE5AB-9F24-40C7-BF6F-B439A6E9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EAF77-698A-4122-8FB0-2EB845C1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3D593B-4E21-4CE4-B0E9-C9701A6F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37E14-619C-4E75-8BDE-629911FB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EFEEE-5B38-4BDD-85C4-8CD3CCFE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2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C255-DB48-41E9-831D-CB61D8F8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83AD-A065-40EC-8DFC-2DD1023D8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7F4F6-E397-4B24-B006-C4195F942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93099-63A6-4B12-81AA-AEBFE373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F3A30-D566-40F9-BED8-EFF79DF3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BDFCA-431C-41EE-890C-CE8D9453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3B54-E3C7-419B-8369-A26BA713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2317E6-D643-459C-8837-E91CF59F1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C772B-3CEA-4A4B-929C-88CCDA5DC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81559-AB11-418E-B2CF-A6C9E941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428AF-CB23-4530-9EA3-58C2B6EE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095D8-5B2A-435E-8BC9-71D42189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2AFFC-3F07-40AE-B204-3F16E9502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DA2FD-14E1-41FB-881E-F844829E6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89EC6-515F-4DEE-8497-2A250C5AB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EA5A-B94F-4D3B-B576-EA5A26B98D54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CA939-123F-47AF-BE8E-D1ED78770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79177-ED48-4986-B538-7FAD1C3DB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4F745-4B3E-4EB1-B5E2-774BA4D38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9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D2ACCA-E648-44B9-A567-63F690C3B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725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3CCEF78-94AB-4331-9156-89ECA8A048C3}"/>
              </a:ext>
            </a:extLst>
          </p:cNvPr>
          <p:cNvSpPr txBox="1"/>
          <p:nvPr/>
        </p:nvSpPr>
        <p:spPr>
          <a:xfrm>
            <a:off x="8559248" y="138230"/>
            <a:ext cx="3511648" cy="6583680"/>
          </a:xfrm>
          <a:prstGeom prst="rect">
            <a:avLst/>
          </a:prstGeom>
          <a:solidFill>
            <a:srgbClr val="FAB728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4F0A2-3603-4A43-BBFF-61FE53D43CA4}"/>
              </a:ext>
            </a:extLst>
          </p:cNvPr>
          <p:cNvSpPr txBox="1"/>
          <p:nvPr/>
        </p:nvSpPr>
        <p:spPr>
          <a:xfrm>
            <a:off x="8559248" y="1774201"/>
            <a:ext cx="3511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Date of Our Retreat: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Time: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More information can be found at: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Input your church or retreat icon here!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8E4815-2D34-426F-8409-656ADB3688D0}"/>
              </a:ext>
            </a:extLst>
          </p:cNvPr>
          <p:cNvSpPr txBox="1"/>
          <p:nvPr/>
        </p:nvSpPr>
        <p:spPr>
          <a:xfrm>
            <a:off x="8572500" y="212035"/>
            <a:ext cx="3498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Retreat Information</a:t>
            </a:r>
          </a:p>
        </p:txBody>
      </p:sp>
    </p:spTree>
    <p:extLst>
      <p:ext uri="{BB962C8B-B14F-4D97-AF65-F5344CB8AC3E}">
        <p14:creationId xmlns:p14="http://schemas.microsoft.com/office/powerpoint/2010/main" val="269811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Support</dc:creator>
  <cp:lastModifiedBy>Tech Support</cp:lastModifiedBy>
  <cp:revision>1</cp:revision>
  <dcterms:created xsi:type="dcterms:W3CDTF">2018-06-03T00:35:42Z</dcterms:created>
  <dcterms:modified xsi:type="dcterms:W3CDTF">2018-06-03T00:43:15Z</dcterms:modified>
</cp:coreProperties>
</file>